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9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06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319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27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48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77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38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49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95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3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05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904EE7D-FC55-4743-BAEB-BB945FECA7A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910D4B6-CEDF-4EB2-8BE8-E35EF9D12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528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SuSFfM9fY4" TargetMode="External"/><Relationship Id="rId2" Type="http://schemas.openxmlformats.org/officeDocument/2006/relationships/hyperlink" Target="https://www.youtube.com/watch?v=TkxGqo54ny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HOXi99NZDE" TargetMode="External"/><Relationship Id="rId2" Type="http://schemas.openxmlformats.org/officeDocument/2006/relationships/hyperlink" Target="https://www.youtube.com/watch?v=BBRito9466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zikOpwjFI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KKJ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Begeleiden en assisteren bij een bevalling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90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KKJ traject </a:t>
            </a:r>
            <a:r>
              <a:rPr lang="nl-NL" dirty="0" err="1" smtClean="0"/>
              <a:t>VenV</a:t>
            </a:r>
            <a:r>
              <a:rPr lang="nl-NL" dirty="0" smtClean="0"/>
              <a:t> &gt;&gt; vaardigheden: verlosbed opmaken</a:t>
            </a:r>
          </a:p>
          <a:p>
            <a:endParaRPr lang="nl-NL" dirty="0"/>
          </a:p>
          <a:p>
            <a:r>
              <a:rPr lang="nl-NL" dirty="0" smtClean="0"/>
              <a:t>Gebruik van verlosbed:</a:t>
            </a:r>
          </a:p>
          <a:p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www.youtube.com/watch?v=TkxGqo54ny4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Spildraai </a:t>
            </a:r>
            <a:endParaRPr lang="nl-NL" dirty="0"/>
          </a:p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www.youtube.com/watch?v=vSuSFfM9fY4</a:t>
            </a:r>
            <a:r>
              <a:rPr lang="nl-NL" dirty="0" smtClean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96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Voortraject en pijnstilling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Inleiden van een bevalling </a:t>
            </a:r>
          </a:p>
          <a:p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www.youtube.com/watch?v=BBRito9466s</a:t>
            </a:r>
            <a:r>
              <a:rPr lang="nl-NL" dirty="0" smtClean="0"/>
              <a:t> </a:t>
            </a:r>
          </a:p>
          <a:p>
            <a:r>
              <a:rPr lang="nl-NL" dirty="0" smtClean="0"/>
              <a:t>Epi bij een bevalling </a:t>
            </a:r>
          </a:p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www.youtube.com/watch?v=WHOXi99NZDE</a:t>
            </a:r>
            <a:r>
              <a:rPr lang="nl-NL" dirty="0" smtClean="0"/>
              <a:t> </a:t>
            </a:r>
          </a:p>
          <a:p>
            <a:r>
              <a:rPr lang="nl-NL" dirty="0" smtClean="0"/>
              <a:t>Bevalling </a:t>
            </a:r>
          </a:p>
          <a:p>
            <a:r>
              <a:rPr lang="nl-NL" dirty="0">
                <a:hlinkClick r:id="rId4"/>
              </a:rPr>
              <a:t>https://</a:t>
            </a:r>
            <a:r>
              <a:rPr lang="nl-NL" smtClean="0">
                <a:hlinkClick r:id="rId4"/>
              </a:rPr>
              <a:t>www.youtube.com/watch?v=KzikOpwjFI8</a:t>
            </a:r>
            <a:r>
              <a:rPr lang="nl-NL" smtClean="0"/>
              <a:t>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3179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hout]]</Template>
  <TotalTime>80</TotalTime>
  <Words>47</Words>
  <Application>Microsoft Office PowerPoint</Application>
  <PresentationFormat>Breedbeeld</PresentationFormat>
  <Paragraphs>16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Rockwell</vt:lpstr>
      <vt:lpstr>Rockwell Condensed</vt:lpstr>
      <vt:lpstr>Wingdings</vt:lpstr>
      <vt:lpstr>Houttype</vt:lpstr>
      <vt:lpstr>KKJ </vt:lpstr>
      <vt:lpstr>PowerPoint-presentatie</vt:lpstr>
      <vt:lpstr>Voortraject en pijnstilling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KKJ</dc:title>
  <dc:creator>Kolbeek - Offereins, H.</dc:creator>
  <cp:lastModifiedBy>Kolbeek - Offereins, H.</cp:lastModifiedBy>
  <cp:revision>4</cp:revision>
  <dcterms:created xsi:type="dcterms:W3CDTF">2017-01-19T07:25:31Z</dcterms:created>
  <dcterms:modified xsi:type="dcterms:W3CDTF">2017-12-06T07:25:55Z</dcterms:modified>
</cp:coreProperties>
</file>